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978B7-76F1-4115-80AD-F78CC6087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D160B2-7BEA-4092-A54F-51A47EE26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1CF68D-F36E-4348-AAAE-5FE7D196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2E5F9C-D80D-406D-9272-417D76CD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0FFCE6-AD84-43C2-BA43-D719DC1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3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380FE-5A2C-40F4-BB85-63B38D60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CDB171-2C31-42C8-A502-91DEDECBB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76769-FBD5-46C7-B6E4-43AF19F1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198C82-0A8E-4393-9800-FA71DDE4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9B8C6-1E2B-48A7-9D30-8724EE7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4E4C77-976A-4E30-B4CF-F06E3535A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5530A5-5991-403A-8987-17C3E4D3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7F369C-713B-4654-9BB0-66907C39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2E933B-9D63-4C0C-83AC-D3393E56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C7F1C5-BE73-493D-B702-2B362FEF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5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38C06-1F9E-4B51-BD31-B629B100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67434-E57B-4FF4-AD2D-353EA086D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3B733-0329-4CFF-854A-F9257ACA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202AB8-C424-4817-A7AA-5CA16E75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C57B2B-407E-4F5C-8345-7416040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3C34F-DF13-4F97-8843-41207644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8C0080-3562-4FA9-A73B-BD9DFEA04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982F2-6285-4146-A534-B98A3E02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6175B3-841E-47E9-8DA1-C9E06ED8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11DD51-5076-4348-A2D8-195A7FB7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86E42-D5FD-476F-82C8-9BF41BF7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AEA24-ACBF-41D8-9236-15A2A6913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0D4CFB-D859-43A7-AC1C-FE8A3E0B8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BC3F8A-A0B4-4429-A45B-D682410C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BC32BC-78AA-4510-BD76-E0C074C0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767BB9-1FA8-49EE-8889-309A1CDC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1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A8875-0B2C-4CB6-A28E-1A755F62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32645C-57EE-4319-8A47-5B4C9DBF0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967D27-7DC7-48F2-BA08-C0860E437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DB120C-17D3-40E1-B2BE-15DD5F17D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EFA874-AB3F-4C6F-8A91-0AD1833A4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2CCE29-91B4-42F5-B2AB-FAB5E198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38FD90-D399-4819-B2C3-ABE396DA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3F8802-3106-494D-9D8A-B13D3DD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8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27511-3D11-4164-87B9-51D1DFAF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D4DB4F-1DEA-44B2-A549-DD7EC015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B3715F-44F1-4826-AFE8-E8A330FE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4BF1E0-E1B6-4CE8-82B0-AC643C59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9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9957AF-6BC4-4FEC-B54D-6D04CA0F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594D43-10BA-414B-B9B5-8D2ED74C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B1A7B-805A-45C9-ADCE-0459E2C7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6C445-CB8E-4518-BD4C-B942D5AF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DB61F7-DAD0-439C-B237-86506BB9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AC2D4-EFA6-452C-B11D-C64AB95A8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B1763-0A54-4B60-8032-8B6E4046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2B2A0B-170D-4FCC-B563-F7584E991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E672BE-A62B-4A39-BCFD-B44932F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A992C-21DF-49C1-94CE-770A28C5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57F22C-7189-45AE-B07D-7D13F1751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BDFBC6-A658-4D17-B953-E8550A2CB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779835-BEA2-4C03-B209-E5EDC893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9F3174-59F7-456E-83FB-26B1DEC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FECAC6-B458-4A07-8566-A7ABCAD5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8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875F0-E8C6-461B-916D-30E5854A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93E2FA-54FF-4C5F-85BB-2B0C3716B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2BAA0-B2EB-48A3-9637-71A9AD4D5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0AFB-9DA1-4F62-8CE4-6ECC7E18021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27FCE8-DB22-4657-AFCC-B7BECBCAD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530A4-ED31-4621-BCF7-A4255A244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83915-B8B1-4C21-8C9E-7996B232A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0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ABFA7-2915-4D14-8A52-92E2C746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FD13D2-585B-4C3F-B807-233D96BFE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CAC88-B4A5-41E3-B49A-D271B99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CCE055-8E78-47BF-A727-47714DCA7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3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674FAE-BC16-49AF-AD19-A8F23E4A2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57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Наумова</dc:creator>
  <cp:lastModifiedBy>Елена Наумова</cp:lastModifiedBy>
  <cp:revision>1</cp:revision>
  <dcterms:created xsi:type="dcterms:W3CDTF">2025-05-13T12:33:41Z</dcterms:created>
  <dcterms:modified xsi:type="dcterms:W3CDTF">2025-05-13T12:34:16Z</dcterms:modified>
</cp:coreProperties>
</file>